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8C821-2517-4342-A90B-5CE97BFDAE3D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8AE6B74-3593-4B54-9FE1-DA3C6730DD5D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1- </a:t>
          </a:r>
          <a:r>
            <a:rPr lang="zh-CN" altLang="en-US" sz="1800" b="1" dirty="0" smtClean="0"/>
            <a:t>领取就业推荐表</a:t>
          </a:r>
          <a:r>
            <a:rPr lang="zh-CN" altLang="en-US" sz="1800" b="1" baseline="30000" dirty="0" smtClean="0"/>
            <a:t>①</a:t>
          </a:r>
          <a:endParaRPr lang="zh-CN" altLang="en-US" sz="1800" b="1" baseline="30000" dirty="0"/>
        </a:p>
      </dgm:t>
    </dgm:pt>
    <dgm:pt modelId="{E5FFCACC-B80A-435E-AA95-18115B4800BB}" type="parTrans" cxnId="{2609E87E-A187-4FFB-9083-AC96FD1AD2DA}">
      <dgm:prSet/>
      <dgm:spPr/>
      <dgm:t>
        <a:bodyPr/>
        <a:lstStyle/>
        <a:p>
          <a:endParaRPr lang="zh-CN" altLang="en-US" sz="1600"/>
        </a:p>
      </dgm:t>
    </dgm:pt>
    <dgm:pt modelId="{7214F61E-16AC-47DB-ACD5-D44661CAD413}" type="sibTrans" cxnId="{2609E87E-A187-4FFB-9083-AC96FD1AD2DA}">
      <dgm:prSet custT="1"/>
      <dgm:spPr/>
      <dgm:t>
        <a:bodyPr/>
        <a:lstStyle/>
        <a:p>
          <a:endParaRPr lang="zh-CN" altLang="en-US" sz="1400"/>
        </a:p>
      </dgm:t>
    </dgm:pt>
    <dgm:pt modelId="{9A1638DA-D974-4E6C-9300-678EAEA8EAAC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就业系统填报“就业推荐表申领”，到各学院学工老师处领取</a:t>
          </a:r>
          <a:endParaRPr lang="zh-CN" altLang="en-US" sz="1400" dirty="0"/>
        </a:p>
      </dgm:t>
    </dgm:pt>
    <dgm:pt modelId="{A668F44C-8F64-47B8-B032-288A60B435B5}" type="parTrans" cxnId="{2CFCC2B3-743C-4FBB-8C26-2174BFBAD69F}">
      <dgm:prSet/>
      <dgm:spPr/>
      <dgm:t>
        <a:bodyPr/>
        <a:lstStyle/>
        <a:p>
          <a:endParaRPr lang="zh-CN" altLang="en-US" sz="1600"/>
        </a:p>
      </dgm:t>
    </dgm:pt>
    <dgm:pt modelId="{96D200DC-8127-41F2-B015-33E337D2D4A0}" type="sibTrans" cxnId="{2CFCC2B3-743C-4FBB-8C26-2174BFBAD69F}">
      <dgm:prSet/>
      <dgm:spPr/>
      <dgm:t>
        <a:bodyPr/>
        <a:lstStyle/>
        <a:p>
          <a:endParaRPr lang="zh-CN" altLang="en-US" sz="1600"/>
        </a:p>
      </dgm:t>
    </dgm:pt>
    <dgm:pt modelId="{FAA04A28-CB11-4A31-B82A-E96A96432FDE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2- </a:t>
          </a:r>
          <a:r>
            <a:rPr lang="zh-CN" altLang="en-US" sz="1800" b="1" dirty="0" smtClean="0"/>
            <a:t>领取三方协议书</a:t>
          </a:r>
          <a:r>
            <a:rPr lang="zh-CN" altLang="en-US" sz="1800" b="1" baseline="30000" dirty="0" smtClean="0"/>
            <a:t>②</a:t>
          </a:r>
          <a:endParaRPr lang="zh-CN" altLang="en-US" sz="1800" b="1" baseline="30000" dirty="0"/>
        </a:p>
      </dgm:t>
    </dgm:pt>
    <dgm:pt modelId="{BEBFEE68-32FA-48FD-838E-3C08D7FFC739}" type="parTrans" cxnId="{FD908073-FD9A-4D40-846A-AEDA00C6E98A}">
      <dgm:prSet/>
      <dgm:spPr/>
      <dgm:t>
        <a:bodyPr/>
        <a:lstStyle/>
        <a:p>
          <a:endParaRPr lang="zh-CN" altLang="en-US" sz="1600"/>
        </a:p>
      </dgm:t>
    </dgm:pt>
    <dgm:pt modelId="{D108D1BB-1997-45E3-8FD7-D71E6E8EC12F}" type="sibTrans" cxnId="{FD908073-FD9A-4D40-846A-AEDA00C6E98A}">
      <dgm:prSet custT="1"/>
      <dgm:spPr/>
      <dgm:t>
        <a:bodyPr/>
        <a:lstStyle/>
        <a:p>
          <a:endParaRPr lang="zh-CN" altLang="en-US" sz="1400"/>
        </a:p>
      </dgm:t>
    </dgm:pt>
    <dgm:pt modelId="{926F9BD6-3F97-4D48-B6F9-3CBB4C11984D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3-  </a:t>
          </a:r>
          <a:r>
            <a:rPr lang="zh-CN" altLang="en-US" sz="1800" b="1" dirty="0" smtClean="0"/>
            <a:t>与用人单位签三方</a:t>
          </a:r>
          <a:endParaRPr lang="zh-CN" altLang="en-US" sz="1800" b="1" dirty="0"/>
        </a:p>
      </dgm:t>
    </dgm:pt>
    <dgm:pt modelId="{F84255E7-6BFD-4908-AB53-94D38BC1B670}" type="parTrans" cxnId="{F0B94543-8686-40DD-A75F-DF29C2E60A3B}">
      <dgm:prSet/>
      <dgm:spPr/>
      <dgm:t>
        <a:bodyPr/>
        <a:lstStyle/>
        <a:p>
          <a:endParaRPr lang="zh-CN" altLang="en-US" sz="1600"/>
        </a:p>
      </dgm:t>
    </dgm:pt>
    <dgm:pt modelId="{D1AA3FDB-09C6-4E3B-B802-B909FAE6041C}" type="sibTrans" cxnId="{F0B94543-8686-40DD-A75F-DF29C2E60A3B}">
      <dgm:prSet custT="1"/>
      <dgm:spPr/>
      <dgm:t>
        <a:bodyPr/>
        <a:lstStyle/>
        <a:p>
          <a:endParaRPr lang="zh-CN" altLang="en-US" sz="1600"/>
        </a:p>
      </dgm:t>
    </dgm:pt>
    <dgm:pt modelId="{B49BB674-3E62-4667-ABB4-5B2BEF6251D0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将填好个人信息、学校信息的三方协议拿给用人单位填写、盖章</a:t>
          </a:r>
          <a:endParaRPr lang="zh-CN" altLang="en-US" sz="1400" dirty="0"/>
        </a:p>
      </dgm:t>
    </dgm:pt>
    <dgm:pt modelId="{38A56A69-AE80-4E42-BE6C-B12F3EA033E8}" type="parTrans" cxnId="{7ED839CF-63D8-462E-B256-56749E110F99}">
      <dgm:prSet/>
      <dgm:spPr/>
      <dgm:t>
        <a:bodyPr/>
        <a:lstStyle/>
        <a:p>
          <a:endParaRPr lang="zh-CN" altLang="en-US" sz="1600"/>
        </a:p>
      </dgm:t>
    </dgm:pt>
    <dgm:pt modelId="{67B1835A-6DCB-4013-AF34-25C541A4B6B5}" type="sibTrans" cxnId="{7ED839CF-63D8-462E-B256-56749E110F99}">
      <dgm:prSet/>
      <dgm:spPr/>
      <dgm:t>
        <a:bodyPr/>
        <a:lstStyle/>
        <a:p>
          <a:endParaRPr lang="zh-CN" altLang="en-US" sz="1600"/>
        </a:p>
      </dgm:t>
    </dgm:pt>
    <dgm:pt modelId="{77D40ECA-2867-49B3-96F3-78354B6C567D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此表是各地申报落户的必要材料，有且仅有一份，请妥善保存。</a:t>
          </a:r>
          <a:endParaRPr lang="zh-CN" altLang="en-US" sz="1400" dirty="0"/>
        </a:p>
      </dgm:t>
    </dgm:pt>
    <dgm:pt modelId="{48EC834A-5429-4F52-8A26-17421B4EB28A}" type="parTrans" cxnId="{BC6A1183-C479-4AFD-91ED-F2032DC3A774}">
      <dgm:prSet/>
      <dgm:spPr/>
      <dgm:t>
        <a:bodyPr/>
        <a:lstStyle/>
        <a:p>
          <a:endParaRPr lang="zh-CN" altLang="en-US" sz="2000"/>
        </a:p>
      </dgm:t>
    </dgm:pt>
    <dgm:pt modelId="{CE163625-B4AC-4C93-92FC-FE0579C48CF9}" type="sibTrans" cxnId="{BC6A1183-C479-4AFD-91ED-F2032DC3A774}">
      <dgm:prSet/>
      <dgm:spPr/>
      <dgm:t>
        <a:bodyPr/>
        <a:lstStyle/>
        <a:p>
          <a:endParaRPr lang="zh-CN" altLang="en-US" sz="2000"/>
        </a:p>
      </dgm:t>
    </dgm:pt>
    <dgm:pt modelId="{62E1D59F-C763-4CF6-8EB8-1DBC8B5A6614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请慎重签约，三方仅有一份，签约后除考上选调生公务员外，不得违约。</a:t>
          </a:r>
          <a:endParaRPr lang="zh-CN" altLang="en-US" sz="1400" dirty="0"/>
        </a:p>
      </dgm:t>
    </dgm:pt>
    <dgm:pt modelId="{72CCBED6-4B34-4877-A91F-6FE63CEC6FC0}" type="parTrans" cxnId="{9D860E0E-631D-4312-B6AF-D0D404E9CA89}">
      <dgm:prSet/>
      <dgm:spPr/>
      <dgm:t>
        <a:bodyPr/>
        <a:lstStyle/>
        <a:p>
          <a:endParaRPr lang="zh-CN" altLang="en-US" sz="2000"/>
        </a:p>
      </dgm:t>
    </dgm:pt>
    <dgm:pt modelId="{3C26E17E-3D29-405F-8F20-383A8458B77D}" type="sibTrans" cxnId="{9D860E0E-631D-4312-B6AF-D0D404E9CA89}">
      <dgm:prSet/>
      <dgm:spPr/>
      <dgm:t>
        <a:bodyPr/>
        <a:lstStyle/>
        <a:p>
          <a:endParaRPr lang="zh-CN" altLang="en-US" sz="2000"/>
        </a:p>
      </dgm:t>
    </dgm:pt>
    <dgm:pt modelId="{17B847CE-192E-4D7C-8AC2-99D1B507FFE8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就业系统中填报“就业协议书申领”，凭用人单位的录用函复印件，到各学院学工老师处领取</a:t>
          </a:r>
          <a:endParaRPr lang="zh-CN" altLang="en-US" sz="1400" dirty="0"/>
        </a:p>
      </dgm:t>
    </dgm:pt>
    <dgm:pt modelId="{28F61776-C701-4726-A350-B4CCDDAA3CB1}" type="parTrans" cxnId="{1914DA8A-F7F0-46B6-B4AF-3986F77323F7}">
      <dgm:prSet/>
      <dgm:spPr/>
      <dgm:t>
        <a:bodyPr/>
        <a:lstStyle/>
        <a:p>
          <a:endParaRPr lang="zh-CN" altLang="en-US" sz="2000"/>
        </a:p>
      </dgm:t>
    </dgm:pt>
    <dgm:pt modelId="{E6E7D6A4-6618-4D28-AA69-AE2E18E461FD}" type="sibTrans" cxnId="{1914DA8A-F7F0-46B6-B4AF-3986F77323F7}">
      <dgm:prSet/>
      <dgm:spPr/>
      <dgm:t>
        <a:bodyPr/>
        <a:lstStyle/>
        <a:p>
          <a:endParaRPr lang="zh-CN" altLang="en-US" sz="2000"/>
        </a:p>
      </dgm:t>
    </dgm:pt>
    <dgm:pt modelId="{64C2EA25-E022-493B-A695-796FDEB6CCAA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找用人单位</a:t>
          </a:r>
          <a:r>
            <a:rPr lang="en-US" altLang="zh-CN" sz="1400" dirty="0" smtClean="0"/>
            <a:t>HR</a:t>
          </a:r>
          <a:endParaRPr lang="zh-CN" altLang="en-US" sz="1400" dirty="0"/>
        </a:p>
      </dgm:t>
    </dgm:pt>
    <dgm:pt modelId="{1CFDCA79-0A4B-4E75-B5B2-111313351FDA}" type="parTrans" cxnId="{009AF322-2FF9-45FF-AB4B-2ABC0E7EBE4B}">
      <dgm:prSet/>
      <dgm:spPr/>
      <dgm:t>
        <a:bodyPr/>
        <a:lstStyle/>
        <a:p>
          <a:endParaRPr lang="zh-CN" altLang="en-US" sz="2000"/>
        </a:p>
      </dgm:t>
    </dgm:pt>
    <dgm:pt modelId="{7E17C4CF-D3DA-47B1-859A-E699B38981C8}" type="sibTrans" cxnId="{009AF322-2FF9-45FF-AB4B-2ABC0E7EBE4B}">
      <dgm:prSet/>
      <dgm:spPr/>
      <dgm:t>
        <a:bodyPr/>
        <a:lstStyle/>
        <a:p>
          <a:endParaRPr lang="zh-CN" altLang="en-US" sz="2000"/>
        </a:p>
      </dgm:t>
    </dgm:pt>
    <dgm:pt modelId="{1715EC41-C89C-4D68-8751-582D4B445B4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4-  </a:t>
          </a:r>
          <a:r>
            <a:rPr lang="zh-CN" altLang="en-US" sz="1800" b="1" dirty="0" smtClean="0"/>
            <a:t>填报毕业去向及审核</a:t>
          </a:r>
          <a:r>
            <a:rPr lang="zh-CN" altLang="en-US" sz="1800" b="1" baseline="30000" dirty="0" smtClean="0"/>
            <a:t>③</a:t>
          </a:r>
          <a:endParaRPr lang="zh-CN" altLang="en-US" sz="1800" b="1" baseline="30000" dirty="0"/>
        </a:p>
      </dgm:t>
    </dgm:pt>
    <dgm:pt modelId="{9DDF8C2D-F44E-4523-9D08-438A78565234}" type="parTrans" cxnId="{33232251-9290-4A7E-9D62-0C64108F4AF5}">
      <dgm:prSet/>
      <dgm:spPr/>
      <dgm:t>
        <a:bodyPr/>
        <a:lstStyle/>
        <a:p>
          <a:endParaRPr lang="zh-CN" altLang="en-US" sz="2000"/>
        </a:p>
      </dgm:t>
    </dgm:pt>
    <dgm:pt modelId="{F42BFFED-E6F6-4F45-AA35-DF55EC08E6E1}" type="sibTrans" cxnId="{33232251-9290-4A7E-9D62-0C64108F4AF5}">
      <dgm:prSet custT="1"/>
      <dgm:spPr/>
      <dgm:t>
        <a:bodyPr/>
        <a:lstStyle/>
        <a:p>
          <a:endParaRPr lang="zh-CN" altLang="en-US" sz="2000"/>
        </a:p>
      </dgm:t>
    </dgm:pt>
    <dgm:pt modelId="{B137E474-5805-4186-AECD-5B27837A19C8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将用人单位签署完成的三方协议拍照，工作时间发邮件或微信给学工处韩波老师，完成审核。</a:t>
          </a:r>
          <a:endParaRPr lang="zh-CN" altLang="en-US" sz="1400" dirty="0"/>
        </a:p>
      </dgm:t>
    </dgm:pt>
    <dgm:pt modelId="{EC2A1BE7-3DF2-4D41-9BD7-931609A551E5}" type="parTrans" cxnId="{9B1CD39A-0144-4877-BB77-01466DFD4361}">
      <dgm:prSet/>
      <dgm:spPr/>
      <dgm:t>
        <a:bodyPr/>
        <a:lstStyle/>
        <a:p>
          <a:endParaRPr lang="zh-CN" altLang="en-US" sz="2000"/>
        </a:p>
      </dgm:t>
    </dgm:pt>
    <dgm:pt modelId="{D47190F0-BF69-4058-8BA2-911A2197A29D}" type="sibTrans" cxnId="{9B1CD39A-0144-4877-BB77-01466DFD4361}">
      <dgm:prSet/>
      <dgm:spPr/>
      <dgm:t>
        <a:bodyPr/>
        <a:lstStyle/>
        <a:p>
          <a:endParaRPr lang="zh-CN" altLang="en-US" sz="2000"/>
        </a:p>
      </dgm:t>
    </dgm:pt>
    <dgm:pt modelId="{CAE9EC4F-14FA-450D-B126-9DC3B64B43C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5-  </a:t>
          </a:r>
          <a:r>
            <a:rPr lang="zh-CN" altLang="en-US" sz="1800" b="1" dirty="0" smtClean="0"/>
            <a:t>院系盖章</a:t>
          </a:r>
          <a:endParaRPr lang="zh-CN" altLang="en-US" sz="1800" b="1" dirty="0"/>
        </a:p>
      </dgm:t>
    </dgm:pt>
    <dgm:pt modelId="{72E0D8CB-1BEE-4F2D-8D35-9EC620026756}" type="parTrans" cxnId="{2A455022-5867-495C-AD14-F1589F67B430}">
      <dgm:prSet/>
      <dgm:spPr/>
      <dgm:t>
        <a:bodyPr/>
        <a:lstStyle/>
        <a:p>
          <a:endParaRPr lang="zh-CN" altLang="en-US" sz="2000"/>
        </a:p>
      </dgm:t>
    </dgm:pt>
    <dgm:pt modelId="{931FDABB-A7A3-496A-80B6-54325F4A34BB}" type="sibTrans" cxnId="{2A455022-5867-495C-AD14-F1589F67B430}">
      <dgm:prSet custT="1"/>
      <dgm:spPr/>
      <dgm:t>
        <a:bodyPr/>
        <a:lstStyle/>
        <a:p>
          <a:endParaRPr lang="zh-CN" altLang="en-US" sz="2000"/>
        </a:p>
      </dgm:t>
    </dgm:pt>
    <dgm:pt modelId="{7C13000E-E1EF-4521-BD08-8DFAB10533E4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深研院北京办公室（北大本部新太阳学生中心</a:t>
          </a:r>
          <a:r>
            <a:rPr lang="en-US" altLang="zh-CN" sz="1400" dirty="0" smtClean="0"/>
            <a:t>B107</a:t>
          </a:r>
          <a:r>
            <a:rPr lang="zh-CN" altLang="en-US" sz="1400" dirty="0" smtClean="0"/>
            <a:t>，大楼西南角地下一层）</a:t>
          </a:r>
          <a:endParaRPr lang="zh-CN" altLang="en-US" sz="1400" dirty="0"/>
        </a:p>
      </dgm:t>
    </dgm:pt>
    <dgm:pt modelId="{4047E119-8D30-45A9-ABA3-3232AD738A52}" type="parTrans" cxnId="{B838D76D-3BA3-402A-A59D-27D587EDDE4F}">
      <dgm:prSet/>
      <dgm:spPr/>
      <dgm:t>
        <a:bodyPr/>
        <a:lstStyle/>
        <a:p>
          <a:endParaRPr lang="zh-CN" altLang="en-US" sz="2000"/>
        </a:p>
      </dgm:t>
    </dgm:pt>
    <dgm:pt modelId="{748A47EA-535A-4C23-AEF8-FA3D671AACB5}" type="sibTrans" cxnId="{B838D76D-3BA3-402A-A59D-27D587EDDE4F}">
      <dgm:prSet/>
      <dgm:spPr/>
      <dgm:t>
        <a:bodyPr/>
        <a:lstStyle/>
        <a:p>
          <a:endParaRPr lang="zh-CN" altLang="en-US" sz="2000"/>
        </a:p>
      </dgm:t>
    </dgm:pt>
    <dgm:pt modelId="{69D786C1-2C35-4867-B06B-25D4A1A81F5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凭学生证或其他身份证明。</a:t>
          </a:r>
          <a:endParaRPr lang="zh-CN" altLang="en-US" sz="1400" dirty="0"/>
        </a:p>
      </dgm:t>
    </dgm:pt>
    <dgm:pt modelId="{AE0B026C-579F-430E-AF17-A17E7B3B15A2}" type="parTrans" cxnId="{9BCC8F22-F08E-41AD-AC8B-06886D013EF3}">
      <dgm:prSet/>
      <dgm:spPr/>
      <dgm:t>
        <a:bodyPr/>
        <a:lstStyle/>
        <a:p>
          <a:endParaRPr lang="zh-CN" altLang="en-US" sz="2000"/>
        </a:p>
      </dgm:t>
    </dgm:pt>
    <dgm:pt modelId="{3A16CF22-A128-4606-B1E9-6F57FE19ADB8}" type="sibTrans" cxnId="{9BCC8F22-F08E-41AD-AC8B-06886D013EF3}">
      <dgm:prSet/>
      <dgm:spPr/>
      <dgm:t>
        <a:bodyPr/>
        <a:lstStyle/>
        <a:p>
          <a:endParaRPr lang="zh-CN" altLang="en-US" sz="2000"/>
        </a:p>
      </dgm:t>
    </dgm:pt>
    <dgm:pt modelId="{88C375F7-8832-44FE-B04A-35EB75D58D3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CN" sz="1800" b="1" dirty="0" smtClean="0"/>
            <a:t>6-  </a:t>
          </a:r>
          <a:r>
            <a:rPr lang="zh-CN" altLang="en-US" sz="1800" b="1" dirty="0" smtClean="0"/>
            <a:t>学校盖章</a:t>
          </a:r>
          <a:endParaRPr lang="zh-CN" altLang="en-US" sz="1800" b="1" dirty="0"/>
        </a:p>
      </dgm:t>
    </dgm:pt>
    <dgm:pt modelId="{19B0D3B1-F2B1-4B7E-82E7-E8534054A2FC}" type="parTrans" cxnId="{1EA9B41B-249B-4331-8BF9-7C1FAF595368}">
      <dgm:prSet/>
      <dgm:spPr/>
      <dgm:t>
        <a:bodyPr/>
        <a:lstStyle/>
        <a:p>
          <a:endParaRPr lang="zh-CN" altLang="en-US" sz="2000"/>
        </a:p>
      </dgm:t>
    </dgm:pt>
    <dgm:pt modelId="{D70386B4-B31B-4B2B-BD21-27C01867ABFC}" type="sibTrans" cxnId="{1EA9B41B-249B-4331-8BF9-7C1FAF595368}">
      <dgm:prSet/>
      <dgm:spPr/>
      <dgm:t>
        <a:bodyPr/>
        <a:lstStyle/>
        <a:p>
          <a:endParaRPr lang="zh-CN" altLang="en-US" sz="2000"/>
        </a:p>
      </dgm:t>
    </dgm:pt>
    <dgm:pt modelId="{013BAABB-3698-4F40-B710-E9B0ABC99E5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刘琪老师（北大本部新太阳学生中心</a:t>
          </a:r>
          <a:r>
            <a:rPr lang="en-US" altLang="zh-CN" sz="1400" dirty="0" smtClean="0"/>
            <a:t>216</a:t>
          </a:r>
          <a:r>
            <a:rPr lang="zh-CN" altLang="en-US" sz="1400" dirty="0" smtClean="0"/>
            <a:t>）</a:t>
          </a:r>
          <a:endParaRPr lang="zh-CN" altLang="en-US" sz="1400" dirty="0"/>
        </a:p>
      </dgm:t>
    </dgm:pt>
    <dgm:pt modelId="{52DBD328-8BB3-4255-BC4B-EBD0FC3FF7B5}" type="parTrans" cxnId="{1C149330-5D14-486E-96BE-AB8507E7F33C}">
      <dgm:prSet/>
      <dgm:spPr/>
      <dgm:t>
        <a:bodyPr/>
        <a:lstStyle/>
        <a:p>
          <a:endParaRPr lang="zh-CN" altLang="en-US" sz="2000"/>
        </a:p>
      </dgm:t>
    </dgm:pt>
    <dgm:pt modelId="{C12E6573-32BD-4A43-A1DB-6CA1C18825F9}" type="sibTrans" cxnId="{1C149330-5D14-486E-96BE-AB8507E7F33C}">
      <dgm:prSet/>
      <dgm:spPr/>
      <dgm:t>
        <a:bodyPr/>
        <a:lstStyle/>
        <a:p>
          <a:endParaRPr lang="zh-CN" altLang="en-US" sz="2000"/>
        </a:p>
      </dgm:t>
    </dgm:pt>
    <dgm:pt modelId="{E9E5280D-5A08-45FA-B07E-443B1396EEF9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学校收走一联，将单位一联送给单位，收好自己的一联，</a:t>
          </a:r>
          <a:r>
            <a:rPr lang="en-US" altLang="zh-CN" sz="1400" dirty="0" smtClean="0"/>
            <a:t>OK</a:t>
          </a:r>
          <a:r>
            <a:rPr lang="zh-CN" altLang="en-US" sz="1400" dirty="0" smtClean="0"/>
            <a:t>！</a:t>
          </a:r>
          <a:endParaRPr lang="zh-CN" altLang="en-US" sz="1400" dirty="0"/>
        </a:p>
      </dgm:t>
    </dgm:pt>
    <dgm:pt modelId="{DA2C81FA-2274-4D91-819F-A5F8247A6FDF}" type="parTrans" cxnId="{ABB67D2B-E3E3-4432-BEF7-A7075F3FF7BF}">
      <dgm:prSet/>
      <dgm:spPr/>
      <dgm:t>
        <a:bodyPr/>
        <a:lstStyle/>
        <a:p>
          <a:endParaRPr lang="zh-CN" altLang="en-US" sz="2000"/>
        </a:p>
      </dgm:t>
    </dgm:pt>
    <dgm:pt modelId="{62ECFD1C-D132-4044-8FC0-84F05EE56859}" type="sibTrans" cxnId="{ABB67D2B-E3E3-4432-BEF7-A7075F3FF7BF}">
      <dgm:prSet/>
      <dgm:spPr/>
      <dgm:t>
        <a:bodyPr/>
        <a:lstStyle/>
        <a:p>
          <a:endParaRPr lang="zh-CN" altLang="en-US" sz="2000"/>
        </a:p>
      </dgm:t>
    </dgm:pt>
    <dgm:pt modelId="{A3174CFD-2B58-40CB-939F-52B1B6114B1B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之后拿到用人单位返还的完成签字盖章的三方，进入下一步</a:t>
          </a:r>
          <a:endParaRPr lang="zh-CN" altLang="en-US" sz="1400" dirty="0"/>
        </a:p>
      </dgm:t>
    </dgm:pt>
    <dgm:pt modelId="{D1C535AC-6847-4FAE-960A-03B38E132E75}" type="parTrans" cxnId="{3B7B3AAC-C4C0-4BF5-8C53-FAAEDEEBE0D1}">
      <dgm:prSet/>
      <dgm:spPr/>
      <dgm:t>
        <a:bodyPr/>
        <a:lstStyle/>
        <a:p>
          <a:endParaRPr lang="zh-CN" altLang="en-US"/>
        </a:p>
      </dgm:t>
    </dgm:pt>
    <dgm:pt modelId="{7C7C6C89-FCCA-4AE3-B3A2-D665F1DEEBA7}" type="sibTrans" cxnId="{3B7B3AAC-C4C0-4BF5-8C53-FAAEDEEBE0D1}">
      <dgm:prSet/>
      <dgm:spPr/>
      <dgm:t>
        <a:bodyPr/>
        <a:lstStyle/>
        <a:p>
          <a:endParaRPr lang="zh-CN" altLang="en-US"/>
        </a:p>
      </dgm:t>
    </dgm:pt>
    <dgm:pt modelId="{233762AE-D8CF-4DD2-803A-24F319C2C61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就业系统中填报“毕业去向”并提交。</a:t>
          </a:r>
          <a:endParaRPr lang="zh-CN" altLang="en-US" sz="1400" dirty="0"/>
        </a:p>
      </dgm:t>
    </dgm:pt>
    <dgm:pt modelId="{A72E2A52-76CB-429B-B7EF-0E27337FE83B}" type="parTrans" cxnId="{275327BB-7B53-4525-9344-8C4B182E03B2}">
      <dgm:prSet/>
      <dgm:spPr/>
      <dgm:t>
        <a:bodyPr/>
        <a:lstStyle/>
        <a:p>
          <a:endParaRPr lang="zh-CN" altLang="en-US"/>
        </a:p>
      </dgm:t>
    </dgm:pt>
    <dgm:pt modelId="{253C1811-BBB6-4052-ADB3-D6090F757D82}" type="sibTrans" cxnId="{275327BB-7B53-4525-9344-8C4B182E03B2}">
      <dgm:prSet/>
      <dgm:spPr/>
      <dgm:t>
        <a:bodyPr/>
        <a:lstStyle/>
        <a:p>
          <a:endParaRPr lang="zh-CN" altLang="en-US"/>
        </a:p>
      </dgm:t>
    </dgm:pt>
    <dgm:pt modelId="{1366BCCF-F7C7-4C4C-9EA5-72A478F9D680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1400" dirty="0" smtClean="0"/>
            <a:t>就业系统补充“个人基本信息”</a:t>
          </a:r>
          <a:endParaRPr lang="zh-CN" altLang="en-US" sz="1400" dirty="0"/>
        </a:p>
      </dgm:t>
    </dgm:pt>
    <dgm:pt modelId="{8725B1AF-E01A-424A-9001-57580C6F5A2D}" type="parTrans" cxnId="{33F9ADA5-1190-4F10-802E-EBB11B6A5700}">
      <dgm:prSet/>
      <dgm:spPr/>
      <dgm:t>
        <a:bodyPr/>
        <a:lstStyle/>
        <a:p>
          <a:endParaRPr lang="zh-CN" altLang="en-US"/>
        </a:p>
      </dgm:t>
    </dgm:pt>
    <dgm:pt modelId="{1360D083-462A-4E5A-83D2-98E0402080FC}" type="sibTrans" cxnId="{33F9ADA5-1190-4F10-802E-EBB11B6A5700}">
      <dgm:prSet/>
      <dgm:spPr/>
      <dgm:t>
        <a:bodyPr/>
        <a:lstStyle/>
        <a:p>
          <a:endParaRPr lang="zh-CN" altLang="en-US"/>
        </a:p>
      </dgm:t>
    </dgm:pt>
    <dgm:pt modelId="{4A6CD801-0CEC-4F5F-BB2E-5E3CAB91E6B0}" type="pres">
      <dgm:prSet presAssocID="{AB98C821-2517-4342-A90B-5CE97BFDAE3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B02DA4E-6D8E-423F-B3CC-AAB5BF83D8E1}" type="pres">
      <dgm:prSet presAssocID="{88AE6B74-3593-4B54-9FE1-DA3C6730DD5D}" presName="node" presStyleLbl="node1" presStyleIdx="0" presStyleCnt="6" custScaleX="214359" custScaleY="21575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C7B15F-DC97-4743-B351-641FD14C425A}" type="pres">
      <dgm:prSet presAssocID="{7214F61E-16AC-47DB-ACD5-D44661CAD413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EE92B9C6-0F6A-4F31-AEAF-742BF021BCD8}" type="pres">
      <dgm:prSet presAssocID="{7214F61E-16AC-47DB-ACD5-D44661CAD413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6A35D78D-1B1B-4D1B-B9C6-356C0499A771}" type="pres">
      <dgm:prSet presAssocID="{FAA04A28-CB11-4A31-B82A-E96A96432FDE}" presName="node" presStyleLbl="node1" presStyleIdx="1" presStyleCnt="6" custScaleX="214359" custScaleY="2143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27DBA1-BE10-4212-9089-44F5FB8338B2}" type="pres">
      <dgm:prSet presAssocID="{D108D1BB-1997-45E3-8FD7-D71E6E8EC12F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56CB346C-4538-43BE-B2D7-EFB7CF5E2C85}" type="pres">
      <dgm:prSet presAssocID="{D108D1BB-1997-45E3-8FD7-D71E6E8EC12F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C793D8E7-3AC2-4712-8915-103DCD7F681A}" type="pres">
      <dgm:prSet presAssocID="{926F9BD6-3F97-4D48-B6F9-3CBB4C11984D}" presName="node" presStyleLbl="node1" presStyleIdx="2" presStyleCnt="6" custScaleX="214359" custScaleY="2143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76A2C5-3264-465D-9D67-16F6A02888B8}" type="pres">
      <dgm:prSet presAssocID="{D1AA3FDB-09C6-4E3B-B802-B909FAE6041C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041E0CC9-1391-473B-8CBD-D76B6EA3B6CA}" type="pres">
      <dgm:prSet presAssocID="{D1AA3FDB-09C6-4E3B-B802-B909FAE6041C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740FCCFC-361C-4CF4-A071-2283694FB1DB}" type="pres">
      <dgm:prSet presAssocID="{1715EC41-C89C-4D68-8751-582D4B445B43}" presName="node" presStyleLbl="node1" presStyleIdx="3" presStyleCnt="6" custScaleX="214359" custScaleY="2143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7E6FEC-9F21-45F2-AC2F-90D1D432E1C3}" type="pres">
      <dgm:prSet presAssocID="{F42BFFED-E6F6-4F45-AA35-DF55EC08E6E1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4DEDEF54-2397-4D28-B3F1-31DCE16CCA85}" type="pres">
      <dgm:prSet presAssocID="{F42BFFED-E6F6-4F45-AA35-DF55EC08E6E1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D45D24C5-A255-47A7-8994-45182440A9F2}" type="pres">
      <dgm:prSet presAssocID="{CAE9EC4F-14FA-450D-B126-9DC3B64B43CD}" presName="node" presStyleLbl="node1" presStyleIdx="4" presStyleCnt="6" custScaleX="214359" custScaleY="2143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2C77D1-11C6-419D-9933-1DBA7C05EA70}" type="pres">
      <dgm:prSet presAssocID="{931FDABB-A7A3-496A-80B6-54325F4A34BB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5ED63813-8415-4841-B893-B25BF4AE71FC}" type="pres">
      <dgm:prSet presAssocID="{931FDABB-A7A3-496A-80B6-54325F4A34BB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  <dgm:pt modelId="{D548AFD5-17B1-4283-8BA8-A063E9B3DF8D}" type="pres">
      <dgm:prSet presAssocID="{88C375F7-8832-44FE-B04A-35EB75D58D3B}" presName="node" presStyleLbl="node1" presStyleIdx="5" presStyleCnt="6" custScaleX="214359" custScaleY="2143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CCF68EA-D433-471B-9229-7BC2AF95C3CB}" type="presOf" srcId="{77D40ECA-2867-49B3-96F3-78354B6C567D}" destId="{DB02DA4E-6D8E-423F-B3CC-AAB5BF83D8E1}" srcOrd="0" destOrd="3" presId="urn:microsoft.com/office/officeart/2005/8/layout/process5"/>
    <dgm:cxn modelId="{33232251-9290-4A7E-9D62-0C64108F4AF5}" srcId="{AB98C821-2517-4342-A90B-5CE97BFDAE3D}" destId="{1715EC41-C89C-4D68-8751-582D4B445B43}" srcOrd="3" destOrd="0" parTransId="{9DDF8C2D-F44E-4523-9D08-438A78565234}" sibTransId="{F42BFFED-E6F6-4F45-AA35-DF55EC08E6E1}"/>
    <dgm:cxn modelId="{7ED839CF-63D8-462E-B256-56749E110F99}" srcId="{926F9BD6-3F97-4D48-B6F9-3CBB4C11984D}" destId="{B49BB674-3E62-4667-ABB4-5B2BEF6251D0}" srcOrd="1" destOrd="0" parTransId="{38A56A69-AE80-4E42-BE6C-B12F3EA033E8}" sibTransId="{67B1835A-6DCB-4013-AF34-25C541A4B6B5}"/>
    <dgm:cxn modelId="{EE7309C9-1852-469D-8A8C-E410A1CAEDE5}" type="presOf" srcId="{931FDABB-A7A3-496A-80B6-54325F4A34BB}" destId="{5ED63813-8415-4841-B893-B25BF4AE71FC}" srcOrd="1" destOrd="0" presId="urn:microsoft.com/office/officeart/2005/8/layout/process5"/>
    <dgm:cxn modelId="{6A1B5C93-8252-4CEA-B5FA-869D7C8E2E14}" type="presOf" srcId="{7C13000E-E1EF-4521-BD08-8DFAB10533E4}" destId="{D45D24C5-A255-47A7-8994-45182440A9F2}" srcOrd="0" destOrd="1" presId="urn:microsoft.com/office/officeart/2005/8/layout/process5"/>
    <dgm:cxn modelId="{C065562B-3AD2-4DAB-8FA5-D9AF2C984131}" type="presOf" srcId="{69D786C1-2C35-4867-B06B-25D4A1A81F5D}" destId="{D45D24C5-A255-47A7-8994-45182440A9F2}" srcOrd="0" destOrd="2" presId="urn:microsoft.com/office/officeart/2005/8/layout/process5"/>
    <dgm:cxn modelId="{ABB67D2B-E3E3-4432-BEF7-A7075F3FF7BF}" srcId="{88C375F7-8832-44FE-B04A-35EB75D58D3B}" destId="{E9E5280D-5A08-45FA-B07E-443B1396EEF9}" srcOrd="1" destOrd="0" parTransId="{DA2C81FA-2274-4D91-819F-A5F8247A6FDF}" sibTransId="{62ECFD1C-D132-4044-8FC0-84F05EE56859}"/>
    <dgm:cxn modelId="{2609E87E-A187-4FFB-9083-AC96FD1AD2DA}" srcId="{AB98C821-2517-4342-A90B-5CE97BFDAE3D}" destId="{88AE6B74-3593-4B54-9FE1-DA3C6730DD5D}" srcOrd="0" destOrd="0" parTransId="{E5FFCACC-B80A-435E-AA95-18115B4800BB}" sibTransId="{7214F61E-16AC-47DB-ACD5-D44661CAD413}"/>
    <dgm:cxn modelId="{76B25C78-6C5C-4771-9026-5FF7E285647C}" type="presOf" srcId="{9A1638DA-D974-4E6C-9300-678EAEA8EAAC}" destId="{DB02DA4E-6D8E-423F-B3CC-AAB5BF83D8E1}" srcOrd="0" destOrd="2" presId="urn:microsoft.com/office/officeart/2005/8/layout/process5"/>
    <dgm:cxn modelId="{53CBD98B-1A5A-4429-8B4A-9BEDD761083C}" type="presOf" srcId="{931FDABB-A7A3-496A-80B6-54325F4A34BB}" destId="{1C2C77D1-11C6-419D-9933-1DBA7C05EA70}" srcOrd="0" destOrd="0" presId="urn:microsoft.com/office/officeart/2005/8/layout/process5"/>
    <dgm:cxn modelId="{B838D76D-3BA3-402A-A59D-27D587EDDE4F}" srcId="{CAE9EC4F-14FA-450D-B126-9DC3B64B43CD}" destId="{7C13000E-E1EF-4521-BD08-8DFAB10533E4}" srcOrd="0" destOrd="0" parTransId="{4047E119-8D30-45A9-ABA3-3232AD738A52}" sibTransId="{748A47EA-535A-4C23-AEF8-FA3D671AACB5}"/>
    <dgm:cxn modelId="{0B105D34-A436-4159-A540-696E10FE3B97}" type="presOf" srcId="{F42BFFED-E6F6-4F45-AA35-DF55EC08E6E1}" destId="{4DEDEF54-2397-4D28-B3F1-31DCE16CCA85}" srcOrd="1" destOrd="0" presId="urn:microsoft.com/office/officeart/2005/8/layout/process5"/>
    <dgm:cxn modelId="{9D860E0E-631D-4312-B6AF-D0D404E9CA89}" srcId="{FAA04A28-CB11-4A31-B82A-E96A96432FDE}" destId="{62E1D59F-C763-4CF6-8EB8-1DBC8B5A6614}" srcOrd="1" destOrd="0" parTransId="{72CCBED6-4B34-4877-A91F-6FE63CEC6FC0}" sibTransId="{3C26E17E-3D29-405F-8F20-383A8458B77D}"/>
    <dgm:cxn modelId="{F0B94543-8686-40DD-A75F-DF29C2E60A3B}" srcId="{AB98C821-2517-4342-A90B-5CE97BFDAE3D}" destId="{926F9BD6-3F97-4D48-B6F9-3CBB4C11984D}" srcOrd="2" destOrd="0" parTransId="{F84255E7-6BFD-4908-AB53-94D38BC1B670}" sibTransId="{D1AA3FDB-09C6-4E3B-B802-B909FAE6041C}"/>
    <dgm:cxn modelId="{8752C46E-2682-4CAE-BD67-8CA5669E463D}" type="presOf" srcId="{88C375F7-8832-44FE-B04A-35EB75D58D3B}" destId="{D548AFD5-17B1-4283-8BA8-A063E9B3DF8D}" srcOrd="0" destOrd="0" presId="urn:microsoft.com/office/officeart/2005/8/layout/process5"/>
    <dgm:cxn modelId="{9BCC8F22-F08E-41AD-AC8B-06886D013EF3}" srcId="{CAE9EC4F-14FA-450D-B126-9DC3B64B43CD}" destId="{69D786C1-2C35-4867-B06B-25D4A1A81F5D}" srcOrd="1" destOrd="0" parTransId="{AE0B026C-579F-430E-AF17-A17E7B3B15A2}" sibTransId="{3A16CF22-A128-4606-B1E9-6F57FE19ADB8}"/>
    <dgm:cxn modelId="{FD908073-FD9A-4D40-846A-AEDA00C6E98A}" srcId="{AB98C821-2517-4342-A90B-5CE97BFDAE3D}" destId="{FAA04A28-CB11-4A31-B82A-E96A96432FDE}" srcOrd="1" destOrd="0" parTransId="{BEBFEE68-32FA-48FD-838E-3C08D7FFC739}" sibTransId="{D108D1BB-1997-45E3-8FD7-D71E6E8EC12F}"/>
    <dgm:cxn modelId="{1EA9B41B-249B-4331-8BF9-7C1FAF595368}" srcId="{AB98C821-2517-4342-A90B-5CE97BFDAE3D}" destId="{88C375F7-8832-44FE-B04A-35EB75D58D3B}" srcOrd="5" destOrd="0" parTransId="{19B0D3B1-F2B1-4B7E-82E7-E8534054A2FC}" sibTransId="{D70386B4-B31B-4B2B-BD21-27C01867ABFC}"/>
    <dgm:cxn modelId="{38544319-F11A-4D7A-AE47-C02963F0595C}" type="presOf" srcId="{D1AA3FDB-09C6-4E3B-B802-B909FAE6041C}" destId="{041E0CC9-1391-473B-8CBD-D76B6EA3B6CA}" srcOrd="1" destOrd="0" presId="urn:microsoft.com/office/officeart/2005/8/layout/process5"/>
    <dgm:cxn modelId="{98F7FFBB-1044-4871-90B0-0E78015E6B6A}" type="presOf" srcId="{1366BCCF-F7C7-4C4C-9EA5-72A478F9D680}" destId="{DB02DA4E-6D8E-423F-B3CC-AAB5BF83D8E1}" srcOrd="0" destOrd="1" presId="urn:microsoft.com/office/officeart/2005/8/layout/process5"/>
    <dgm:cxn modelId="{2CFCC2B3-743C-4FBB-8C26-2174BFBAD69F}" srcId="{88AE6B74-3593-4B54-9FE1-DA3C6730DD5D}" destId="{9A1638DA-D974-4E6C-9300-678EAEA8EAAC}" srcOrd="1" destOrd="0" parTransId="{A668F44C-8F64-47B8-B032-288A60B435B5}" sibTransId="{96D200DC-8127-41F2-B015-33E337D2D4A0}"/>
    <dgm:cxn modelId="{1C149330-5D14-486E-96BE-AB8507E7F33C}" srcId="{88C375F7-8832-44FE-B04A-35EB75D58D3B}" destId="{013BAABB-3698-4F40-B710-E9B0ABC99E50}" srcOrd="0" destOrd="0" parTransId="{52DBD328-8BB3-4255-BC4B-EBD0FC3FF7B5}" sibTransId="{C12E6573-32BD-4A43-A1DB-6CA1C18825F9}"/>
    <dgm:cxn modelId="{64F2FE69-761F-4CB5-B489-FDCB54257FF2}" type="presOf" srcId="{A3174CFD-2B58-40CB-939F-52B1B6114B1B}" destId="{C793D8E7-3AC2-4712-8915-103DCD7F681A}" srcOrd="0" destOrd="3" presId="urn:microsoft.com/office/officeart/2005/8/layout/process5"/>
    <dgm:cxn modelId="{3B7B3AAC-C4C0-4BF5-8C53-FAAEDEEBE0D1}" srcId="{926F9BD6-3F97-4D48-B6F9-3CBB4C11984D}" destId="{A3174CFD-2B58-40CB-939F-52B1B6114B1B}" srcOrd="2" destOrd="0" parTransId="{D1C535AC-6847-4FAE-960A-03B38E132E75}" sibTransId="{7C7C6C89-FCCA-4AE3-B3A2-D665F1DEEBA7}"/>
    <dgm:cxn modelId="{FB88F852-DAEE-4957-9F1B-516FB3164EC0}" type="presOf" srcId="{F42BFFED-E6F6-4F45-AA35-DF55EC08E6E1}" destId="{757E6FEC-9F21-45F2-AC2F-90D1D432E1C3}" srcOrd="0" destOrd="0" presId="urn:microsoft.com/office/officeart/2005/8/layout/process5"/>
    <dgm:cxn modelId="{33F9ADA5-1190-4F10-802E-EBB11B6A5700}" srcId="{88AE6B74-3593-4B54-9FE1-DA3C6730DD5D}" destId="{1366BCCF-F7C7-4C4C-9EA5-72A478F9D680}" srcOrd="0" destOrd="0" parTransId="{8725B1AF-E01A-424A-9001-57580C6F5A2D}" sibTransId="{1360D083-462A-4E5A-83D2-98E0402080FC}"/>
    <dgm:cxn modelId="{275327BB-7B53-4525-9344-8C4B182E03B2}" srcId="{1715EC41-C89C-4D68-8751-582D4B445B43}" destId="{233762AE-D8CF-4DD2-803A-24F319C2C615}" srcOrd="0" destOrd="0" parTransId="{A72E2A52-76CB-429B-B7EF-0E27337FE83B}" sibTransId="{253C1811-BBB6-4052-ADB3-D6090F757D82}"/>
    <dgm:cxn modelId="{DCFFEC2C-C08A-4E4F-AED6-D9E0FB2AFC70}" type="presOf" srcId="{FAA04A28-CB11-4A31-B82A-E96A96432FDE}" destId="{6A35D78D-1B1B-4D1B-B9C6-356C0499A771}" srcOrd="0" destOrd="0" presId="urn:microsoft.com/office/officeart/2005/8/layout/process5"/>
    <dgm:cxn modelId="{8057340E-E89B-4B97-82E7-8EA1B3EB8737}" type="presOf" srcId="{62E1D59F-C763-4CF6-8EB8-1DBC8B5A6614}" destId="{6A35D78D-1B1B-4D1B-B9C6-356C0499A771}" srcOrd="0" destOrd="2" presId="urn:microsoft.com/office/officeart/2005/8/layout/process5"/>
    <dgm:cxn modelId="{BB206316-7401-4595-AA39-24EBA7F309E2}" type="presOf" srcId="{926F9BD6-3F97-4D48-B6F9-3CBB4C11984D}" destId="{C793D8E7-3AC2-4712-8915-103DCD7F681A}" srcOrd="0" destOrd="0" presId="urn:microsoft.com/office/officeart/2005/8/layout/process5"/>
    <dgm:cxn modelId="{2A455022-5867-495C-AD14-F1589F67B430}" srcId="{AB98C821-2517-4342-A90B-5CE97BFDAE3D}" destId="{CAE9EC4F-14FA-450D-B126-9DC3B64B43CD}" srcOrd="4" destOrd="0" parTransId="{72E0D8CB-1BEE-4F2D-8D35-9EC620026756}" sibTransId="{931FDABB-A7A3-496A-80B6-54325F4A34BB}"/>
    <dgm:cxn modelId="{009AF322-2FF9-45FF-AB4B-2ABC0E7EBE4B}" srcId="{926F9BD6-3F97-4D48-B6F9-3CBB4C11984D}" destId="{64C2EA25-E022-493B-A695-796FDEB6CCAA}" srcOrd="0" destOrd="0" parTransId="{1CFDCA79-0A4B-4E75-B5B2-111313351FDA}" sibTransId="{7E17C4CF-D3DA-47B1-859A-E699B38981C8}"/>
    <dgm:cxn modelId="{AA1A8C70-786A-4AB4-B28B-2FA5F58C3E98}" type="presOf" srcId="{17B847CE-192E-4D7C-8AC2-99D1B507FFE8}" destId="{6A35D78D-1B1B-4D1B-B9C6-356C0499A771}" srcOrd="0" destOrd="1" presId="urn:microsoft.com/office/officeart/2005/8/layout/process5"/>
    <dgm:cxn modelId="{36998C71-7EBF-48DE-946E-99CF18559132}" type="presOf" srcId="{D1AA3FDB-09C6-4E3B-B802-B909FAE6041C}" destId="{CF76A2C5-3264-465D-9D67-16F6A02888B8}" srcOrd="0" destOrd="0" presId="urn:microsoft.com/office/officeart/2005/8/layout/process5"/>
    <dgm:cxn modelId="{4A72F680-FCEA-41AA-8DB1-AD92C28C510A}" type="presOf" srcId="{64C2EA25-E022-493B-A695-796FDEB6CCAA}" destId="{C793D8E7-3AC2-4712-8915-103DCD7F681A}" srcOrd="0" destOrd="1" presId="urn:microsoft.com/office/officeart/2005/8/layout/process5"/>
    <dgm:cxn modelId="{9B1CD39A-0144-4877-BB77-01466DFD4361}" srcId="{1715EC41-C89C-4D68-8751-582D4B445B43}" destId="{B137E474-5805-4186-AECD-5B27837A19C8}" srcOrd="1" destOrd="0" parTransId="{EC2A1BE7-3DF2-4D41-9BD7-931609A551E5}" sibTransId="{D47190F0-BF69-4058-8BA2-911A2197A29D}"/>
    <dgm:cxn modelId="{9594DF61-EA52-4E7B-BC06-D205D356FD88}" type="presOf" srcId="{E9E5280D-5A08-45FA-B07E-443B1396EEF9}" destId="{D548AFD5-17B1-4283-8BA8-A063E9B3DF8D}" srcOrd="0" destOrd="2" presId="urn:microsoft.com/office/officeart/2005/8/layout/process5"/>
    <dgm:cxn modelId="{27695014-FB14-4D2C-BB41-30F52FAFD898}" type="presOf" srcId="{1715EC41-C89C-4D68-8751-582D4B445B43}" destId="{740FCCFC-361C-4CF4-A071-2283694FB1DB}" srcOrd="0" destOrd="0" presId="urn:microsoft.com/office/officeart/2005/8/layout/process5"/>
    <dgm:cxn modelId="{0A76261E-89C5-45A4-9995-55C4FAB89B3C}" type="presOf" srcId="{D108D1BB-1997-45E3-8FD7-D71E6E8EC12F}" destId="{6C27DBA1-BE10-4212-9089-44F5FB8338B2}" srcOrd="0" destOrd="0" presId="urn:microsoft.com/office/officeart/2005/8/layout/process5"/>
    <dgm:cxn modelId="{FBC79A20-41EE-4425-8A07-19DED002AB0A}" type="presOf" srcId="{7214F61E-16AC-47DB-ACD5-D44661CAD413}" destId="{EE92B9C6-0F6A-4F31-AEAF-742BF021BCD8}" srcOrd="1" destOrd="0" presId="urn:microsoft.com/office/officeart/2005/8/layout/process5"/>
    <dgm:cxn modelId="{012382F0-D0BB-4F7A-8F75-6A872A4947EB}" type="presOf" srcId="{233762AE-D8CF-4DD2-803A-24F319C2C615}" destId="{740FCCFC-361C-4CF4-A071-2283694FB1DB}" srcOrd="0" destOrd="1" presId="urn:microsoft.com/office/officeart/2005/8/layout/process5"/>
    <dgm:cxn modelId="{BC6A1183-C479-4AFD-91ED-F2032DC3A774}" srcId="{88AE6B74-3593-4B54-9FE1-DA3C6730DD5D}" destId="{77D40ECA-2867-49B3-96F3-78354B6C567D}" srcOrd="2" destOrd="0" parTransId="{48EC834A-5429-4F52-8A26-17421B4EB28A}" sibTransId="{CE163625-B4AC-4C93-92FC-FE0579C48CF9}"/>
    <dgm:cxn modelId="{BE79FFB6-5366-4F76-AE1B-A8883AB0B797}" type="presOf" srcId="{B49BB674-3E62-4667-ABB4-5B2BEF6251D0}" destId="{C793D8E7-3AC2-4712-8915-103DCD7F681A}" srcOrd="0" destOrd="2" presId="urn:microsoft.com/office/officeart/2005/8/layout/process5"/>
    <dgm:cxn modelId="{D43F8E82-8FE4-4285-9AE3-2C059D4B463D}" type="presOf" srcId="{CAE9EC4F-14FA-450D-B126-9DC3B64B43CD}" destId="{D45D24C5-A255-47A7-8994-45182440A9F2}" srcOrd="0" destOrd="0" presId="urn:microsoft.com/office/officeart/2005/8/layout/process5"/>
    <dgm:cxn modelId="{925099C7-A978-4865-86C3-8915992385E5}" type="presOf" srcId="{AB98C821-2517-4342-A90B-5CE97BFDAE3D}" destId="{4A6CD801-0CEC-4F5F-BB2E-5E3CAB91E6B0}" srcOrd="0" destOrd="0" presId="urn:microsoft.com/office/officeart/2005/8/layout/process5"/>
    <dgm:cxn modelId="{1914DA8A-F7F0-46B6-B4AF-3986F77323F7}" srcId="{FAA04A28-CB11-4A31-B82A-E96A96432FDE}" destId="{17B847CE-192E-4D7C-8AC2-99D1B507FFE8}" srcOrd="0" destOrd="0" parTransId="{28F61776-C701-4726-A350-B4CCDDAA3CB1}" sibTransId="{E6E7D6A4-6618-4D28-AA69-AE2E18E461FD}"/>
    <dgm:cxn modelId="{38873745-1DA2-42FB-8B21-6ADBAAC3E7B0}" type="presOf" srcId="{B137E474-5805-4186-AECD-5B27837A19C8}" destId="{740FCCFC-361C-4CF4-A071-2283694FB1DB}" srcOrd="0" destOrd="2" presId="urn:microsoft.com/office/officeart/2005/8/layout/process5"/>
    <dgm:cxn modelId="{9B8C2D30-329F-46BA-A615-DE80DFEE9E54}" type="presOf" srcId="{013BAABB-3698-4F40-B710-E9B0ABC99E50}" destId="{D548AFD5-17B1-4283-8BA8-A063E9B3DF8D}" srcOrd="0" destOrd="1" presId="urn:microsoft.com/office/officeart/2005/8/layout/process5"/>
    <dgm:cxn modelId="{DA7E1915-1DF8-4828-9EC3-53E8064123CB}" type="presOf" srcId="{88AE6B74-3593-4B54-9FE1-DA3C6730DD5D}" destId="{DB02DA4E-6D8E-423F-B3CC-AAB5BF83D8E1}" srcOrd="0" destOrd="0" presId="urn:microsoft.com/office/officeart/2005/8/layout/process5"/>
    <dgm:cxn modelId="{B4B5DA97-AA75-496F-8A7F-331EF86D0388}" type="presOf" srcId="{D108D1BB-1997-45E3-8FD7-D71E6E8EC12F}" destId="{56CB346C-4538-43BE-B2D7-EFB7CF5E2C85}" srcOrd="1" destOrd="0" presId="urn:microsoft.com/office/officeart/2005/8/layout/process5"/>
    <dgm:cxn modelId="{51BD1EDB-0168-43CF-BB04-2645599338A7}" type="presOf" srcId="{7214F61E-16AC-47DB-ACD5-D44661CAD413}" destId="{4AC7B15F-DC97-4743-B351-641FD14C425A}" srcOrd="0" destOrd="0" presId="urn:microsoft.com/office/officeart/2005/8/layout/process5"/>
    <dgm:cxn modelId="{573B1C35-7776-4B9D-AA0D-DE273BECC911}" type="presParOf" srcId="{4A6CD801-0CEC-4F5F-BB2E-5E3CAB91E6B0}" destId="{DB02DA4E-6D8E-423F-B3CC-AAB5BF83D8E1}" srcOrd="0" destOrd="0" presId="urn:microsoft.com/office/officeart/2005/8/layout/process5"/>
    <dgm:cxn modelId="{DC0AC70D-EBDD-451F-8CD5-AD98481D7116}" type="presParOf" srcId="{4A6CD801-0CEC-4F5F-BB2E-5E3CAB91E6B0}" destId="{4AC7B15F-DC97-4743-B351-641FD14C425A}" srcOrd="1" destOrd="0" presId="urn:microsoft.com/office/officeart/2005/8/layout/process5"/>
    <dgm:cxn modelId="{A8E995B9-629D-4BE0-8EB1-EE0356FE7784}" type="presParOf" srcId="{4AC7B15F-DC97-4743-B351-641FD14C425A}" destId="{EE92B9C6-0F6A-4F31-AEAF-742BF021BCD8}" srcOrd="0" destOrd="0" presId="urn:microsoft.com/office/officeart/2005/8/layout/process5"/>
    <dgm:cxn modelId="{27F0A2BC-374A-47F2-A5BC-EEF29671E783}" type="presParOf" srcId="{4A6CD801-0CEC-4F5F-BB2E-5E3CAB91E6B0}" destId="{6A35D78D-1B1B-4D1B-B9C6-356C0499A771}" srcOrd="2" destOrd="0" presId="urn:microsoft.com/office/officeart/2005/8/layout/process5"/>
    <dgm:cxn modelId="{AB0446C5-5D87-421E-A161-46B5A2FE65CD}" type="presParOf" srcId="{4A6CD801-0CEC-4F5F-BB2E-5E3CAB91E6B0}" destId="{6C27DBA1-BE10-4212-9089-44F5FB8338B2}" srcOrd="3" destOrd="0" presId="urn:microsoft.com/office/officeart/2005/8/layout/process5"/>
    <dgm:cxn modelId="{47DDD1BB-C2C9-46D8-A913-B88383D31DF6}" type="presParOf" srcId="{6C27DBA1-BE10-4212-9089-44F5FB8338B2}" destId="{56CB346C-4538-43BE-B2D7-EFB7CF5E2C85}" srcOrd="0" destOrd="0" presId="urn:microsoft.com/office/officeart/2005/8/layout/process5"/>
    <dgm:cxn modelId="{1418BBE6-3755-48BB-A980-104BA15FA582}" type="presParOf" srcId="{4A6CD801-0CEC-4F5F-BB2E-5E3CAB91E6B0}" destId="{C793D8E7-3AC2-4712-8915-103DCD7F681A}" srcOrd="4" destOrd="0" presId="urn:microsoft.com/office/officeart/2005/8/layout/process5"/>
    <dgm:cxn modelId="{9DE461D7-8D2E-4BC7-8064-847DB696F166}" type="presParOf" srcId="{4A6CD801-0CEC-4F5F-BB2E-5E3CAB91E6B0}" destId="{CF76A2C5-3264-465D-9D67-16F6A02888B8}" srcOrd="5" destOrd="0" presId="urn:microsoft.com/office/officeart/2005/8/layout/process5"/>
    <dgm:cxn modelId="{3E5F0098-3DB2-485A-8E37-79DC7DE53627}" type="presParOf" srcId="{CF76A2C5-3264-465D-9D67-16F6A02888B8}" destId="{041E0CC9-1391-473B-8CBD-D76B6EA3B6CA}" srcOrd="0" destOrd="0" presId="urn:microsoft.com/office/officeart/2005/8/layout/process5"/>
    <dgm:cxn modelId="{F97CBD34-16A5-4543-98BC-646B5CDECF61}" type="presParOf" srcId="{4A6CD801-0CEC-4F5F-BB2E-5E3CAB91E6B0}" destId="{740FCCFC-361C-4CF4-A071-2283694FB1DB}" srcOrd="6" destOrd="0" presId="urn:microsoft.com/office/officeart/2005/8/layout/process5"/>
    <dgm:cxn modelId="{E55888C3-EF3D-4E2B-BCC9-E3F11985FBE1}" type="presParOf" srcId="{4A6CD801-0CEC-4F5F-BB2E-5E3CAB91E6B0}" destId="{757E6FEC-9F21-45F2-AC2F-90D1D432E1C3}" srcOrd="7" destOrd="0" presId="urn:microsoft.com/office/officeart/2005/8/layout/process5"/>
    <dgm:cxn modelId="{75A38F18-268C-43C7-B42F-A5DA4B4CDA36}" type="presParOf" srcId="{757E6FEC-9F21-45F2-AC2F-90D1D432E1C3}" destId="{4DEDEF54-2397-4D28-B3F1-31DCE16CCA85}" srcOrd="0" destOrd="0" presId="urn:microsoft.com/office/officeart/2005/8/layout/process5"/>
    <dgm:cxn modelId="{7C8AF9C9-BB6C-4480-BF62-50C197525F7D}" type="presParOf" srcId="{4A6CD801-0CEC-4F5F-BB2E-5E3CAB91E6B0}" destId="{D45D24C5-A255-47A7-8994-45182440A9F2}" srcOrd="8" destOrd="0" presId="urn:microsoft.com/office/officeart/2005/8/layout/process5"/>
    <dgm:cxn modelId="{1F6B7EB5-B738-4B6B-881A-5C72A8306759}" type="presParOf" srcId="{4A6CD801-0CEC-4F5F-BB2E-5E3CAB91E6B0}" destId="{1C2C77D1-11C6-419D-9933-1DBA7C05EA70}" srcOrd="9" destOrd="0" presId="urn:microsoft.com/office/officeart/2005/8/layout/process5"/>
    <dgm:cxn modelId="{90F314F1-357E-4B5A-94C1-1131ACC90BB8}" type="presParOf" srcId="{1C2C77D1-11C6-419D-9933-1DBA7C05EA70}" destId="{5ED63813-8415-4841-B893-B25BF4AE71FC}" srcOrd="0" destOrd="0" presId="urn:microsoft.com/office/officeart/2005/8/layout/process5"/>
    <dgm:cxn modelId="{146054A2-817F-4B18-AEE2-D68BF1A16502}" type="presParOf" srcId="{4A6CD801-0CEC-4F5F-BB2E-5E3CAB91E6B0}" destId="{D548AFD5-17B1-4283-8BA8-A063E9B3DF8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2DA4E-6D8E-423F-B3CC-AAB5BF83D8E1}">
      <dsp:nvSpPr>
        <dsp:cNvPr id="0" name=""/>
        <dsp:cNvSpPr/>
      </dsp:nvSpPr>
      <dsp:spPr>
        <a:xfrm>
          <a:off x="274177" y="2121"/>
          <a:ext cx="2885614" cy="174263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1- </a:t>
          </a:r>
          <a:r>
            <a:rPr lang="zh-CN" altLang="en-US" sz="1800" b="1" kern="1200" dirty="0" smtClean="0"/>
            <a:t>领取就业推荐表</a:t>
          </a:r>
          <a:r>
            <a:rPr lang="zh-CN" altLang="en-US" sz="1800" b="1" kern="1200" baseline="30000" dirty="0" smtClean="0"/>
            <a:t>①</a:t>
          </a:r>
          <a:endParaRPr lang="zh-CN" altLang="en-US" sz="1800" b="1" kern="1200" baseline="300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就业系统补充“个人基本信息”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就业系统填报“就业推荐表申领”，到各学院学工老师处领取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此表是各地申报落户的必要材料，有且仅有一份，请妥善保存。</a:t>
          </a:r>
          <a:endParaRPr lang="zh-CN" altLang="en-US" sz="1400" kern="1200" dirty="0"/>
        </a:p>
      </dsp:txBody>
      <dsp:txXfrm>
        <a:off x="325217" y="53161"/>
        <a:ext cx="2783534" cy="1640556"/>
      </dsp:txXfrm>
    </dsp:sp>
    <dsp:sp modelId="{4AC7B15F-DC97-4743-B351-641FD14C425A}">
      <dsp:nvSpPr>
        <dsp:cNvPr id="0" name=""/>
        <dsp:cNvSpPr/>
      </dsp:nvSpPr>
      <dsp:spPr>
        <a:xfrm>
          <a:off x="3278254" y="706515"/>
          <a:ext cx="285385" cy="333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3278254" y="773284"/>
        <a:ext cx="199770" cy="200309"/>
      </dsp:txXfrm>
    </dsp:sp>
    <dsp:sp modelId="{6A35D78D-1B1B-4D1B-B9C6-356C0499A771}">
      <dsp:nvSpPr>
        <dsp:cNvPr id="0" name=""/>
        <dsp:cNvSpPr/>
      </dsp:nvSpPr>
      <dsp:spPr>
        <a:xfrm>
          <a:off x="3698255" y="7754"/>
          <a:ext cx="2885614" cy="17313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2- </a:t>
          </a:r>
          <a:r>
            <a:rPr lang="zh-CN" altLang="en-US" sz="1800" b="1" kern="1200" dirty="0" smtClean="0"/>
            <a:t>领取三方协议书</a:t>
          </a:r>
          <a:r>
            <a:rPr lang="zh-CN" altLang="en-US" sz="1800" b="1" kern="1200" baseline="30000" dirty="0" smtClean="0"/>
            <a:t>②</a:t>
          </a:r>
          <a:endParaRPr lang="zh-CN" altLang="en-US" sz="1800" b="1" kern="1200" baseline="300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就业系统中填报“就业协议书申领”，凭用人单位的录用函复印件，到各学院学工老师处领取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请慎重签约，三方仅有一份，签约后除考上选调生公务员外，不得违约。</a:t>
          </a:r>
          <a:endParaRPr lang="zh-CN" altLang="en-US" sz="1400" kern="1200" dirty="0"/>
        </a:p>
      </dsp:txBody>
      <dsp:txXfrm>
        <a:off x="3748965" y="58464"/>
        <a:ext cx="2784194" cy="1629948"/>
      </dsp:txXfrm>
    </dsp:sp>
    <dsp:sp modelId="{6C27DBA1-BE10-4212-9089-44F5FB8338B2}">
      <dsp:nvSpPr>
        <dsp:cNvPr id="0" name=""/>
        <dsp:cNvSpPr/>
      </dsp:nvSpPr>
      <dsp:spPr>
        <a:xfrm rot="5400000">
          <a:off x="4996877" y="1836087"/>
          <a:ext cx="288371" cy="333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-5400000">
        <a:off x="5040908" y="1858826"/>
        <a:ext cx="200309" cy="201860"/>
      </dsp:txXfrm>
    </dsp:sp>
    <dsp:sp modelId="{C793D8E7-3AC2-4712-8915-103DCD7F681A}">
      <dsp:nvSpPr>
        <dsp:cNvPr id="0" name=""/>
        <dsp:cNvSpPr/>
      </dsp:nvSpPr>
      <dsp:spPr>
        <a:xfrm>
          <a:off x="3698255" y="2283221"/>
          <a:ext cx="2885614" cy="17313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3-  </a:t>
          </a:r>
          <a:r>
            <a:rPr lang="zh-CN" altLang="en-US" sz="1800" b="1" kern="1200" dirty="0" smtClean="0"/>
            <a:t>与用人单位签三方</a:t>
          </a:r>
          <a:endParaRPr lang="zh-CN" altLang="en-US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找用人单位</a:t>
          </a:r>
          <a:r>
            <a:rPr lang="en-US" altLang="zh-CN" sz="1400" kern="1200" dirty="0" smtClean="0"/>
            <a:t>HR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将填好个人信息、学校信息的三方协议拿给用人单位填写、盖章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之后拿到用人单位返还的完成签字盖章的三方，进入下一步</a:t>
          </a:r>
          <a:endParaRPr lang="zh-CN" altLang="en-US" sz="1400" kern="1200" dirty="0"/>
        </a:p>
      </dsp:txBody>
      <dsp:txXfrm>
        <a:off x="3748965" y="2333931"/>
        <a:ext cx="2784194" cy="1629948"/>
      </dsp:txXfrm>
    </dsp:sp>
    <dsp:sp modelId="{CF76A2C5-3264-465D-9D67-16F6A02888B8}">
      <dsp:nvSpPr>
        <dsp:cNvPr id="0" name=""/>
        <dsp:cNvSpPr/>
      </dsp:nvSpPr>
      <dsp:spPr>
        <a:xfrm rot="10800000">
          <a:off x="3294408" y="2981981"/>
          <a:ext cx="285385" cy="333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10800000">
        <a:off x="3380023" y="3048750"/>
        <a:ext cx="199770" cy="200309"/>
      </dsp:txXfrm>
    </dsp:sp>
    <dsp:sp modelId="{740FCCFC-361C-4CF4-A071-2283694FB1DB}">
      <dsp:nvSpPr>
        <dsp:cNvPr id="0" name=""/>
        <dsp:cNvSpPr/>
      </dsp:nvSpPr>
      <dsp:spPr>
        <a:xfrm>
          <a:off x="274177" y="2283221"/>
          <a:ext cx="2885614" cy="17313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4-  </a:t>
          </a:r>
          <a:r>
            <a:rPr lang="zh-CN" altLang="en-US" sz="1800" b="1" kern="1200" dirty="0" smtClean="0"/>
            <a:t>填报毕业去向及审核</a:t>
          </a:r>
          <a:r>
            <a:rPr lang="zh-CN" altLang="en-US" sz="1800" b="1" kern="1200" baseline="30000" dirty="0" smtClean="0"/>
            <a:t>③</a:t>
          </a:r>
          <a:endParaRPr lang="zh-CN" altLang="en-US" sz="1800" b="1" kern="1200" baseline="300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就业系统中填报“毕业去向”并提交。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将用人单位签署完成的三方协议拍照，工作时间发邮件或微信给学工处韩波老师，完成审核。</a:t>
          </a:r>
          <a:endParaRPr lang="zh-CN" altLang="en-US" sz="1400" kern="1200" dirty="0"/>
        </a:p>
      </dsp:txBody>
      <dsp:txXfrm>
        <a:off x="324887" y="2333931"/>
        <a:ext cx="2784194" cy="1629948"/>
      </dsp:txXfrm>
    </dsp:sp>
    <dsp:sp modelId="{757E6FEC-9F21-45F2-AC2F-90D1D432E1C3}">
      <dsp:nvSpPr>
        <dsp:cNvPr id="0" name=""/>
        <dsp:cNvSpPr/>
      </dsp:nvSpPr>
      <dsp:spPr>
        <a:xfrm rot="5400000">
          <a:off x="1574291" y="4108821"/>
          <a:ext cx="285385" cy="333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kern="1200"/>
        </a:p>
      </dsp:txBody>
      <dsp:txXfrm rot="-5400000">
        <a:off x="1616830" y="4133052"/>
        <a:ext cx="200309" cy="199770"/>
      </dsp:txXfrm>
    </dsp:sp>
    <dsp:sp modelId="{D45D24C5-A255-47A7-8994-45182440A9F2}">
      <dsp:nvSpPr>
        <dsp:cNvPr id="0" name=""/>
        <dsp:cNvSpPr/>
      </dsp:nvSpPr>
      <dsp:spPr>
        <a:xfrm>
          <a:off x="274177" y="4553054"/>
          <a:ext cx="2885614" cy="17313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5-  </a:t>
          </a:r>
          <a:r>
            <a:rPr lang="zh-CN" altLang="en-US" sz="1800" b="1" kern="1200" dirty="0" smtClean="0"/>
            <a:t>院系盖章</a:t>
          </a:r>
          <a:endParaRPr lang="zh-CN" altLang="en-US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深研院北京办公室（北大本部新太阳学生中心</a:t>
          </a:r>
          <a:r>
            <a:rPr lang="en-US" altLang="zh-CN" sz="1400" kern="1200" dirty="0" smtClean="0"/>
            <a:t>B107</a:t>
          </a:r>
          <a:r>
            <a:rPr lang="zh-CN" altLang="en-US" sz="1400" kern="1200" dirty="0" smtClean="0"/>
            <a:t>，大楼西南角地下一层）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凭学生证或其他身份证明。</a:t>
          </a:r>
          <a:endParaRPr lang="zh-CN" altLang="en-US" sz="1400" kern="1200" dirty="0"/>
        </a:p>
      </dsp:txBody>
      <dsp:txXfrm>
        <a:off x="324887" y="4603764"/>
        <a:ext cx="2784194" cy="1629948"/>
      </dsp:txXfrm>
    </dsp:sp>
    <dsp:sp modelId="{1C2C77D1-11C6-419D-9933-1DBA7C05EA70}">
      <dsp:nvSpPr>
        <dsp:cNvPr id="0" name=""/>
        <dsp:cNvSpPr/>
      </dsp:nvSpPr>
      <dsp:spPr>
        <a:xfrm>
          <a:off x="3278254" y="5251814"/>
          <a:ext cx="285385" cy="333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kern="1200"/>
        </a:p>
      </dsp:txBody>
      <dsp:txXfrm>
        <a:off x="3278254" y="5318583"/>
        <a:ext cx="199770" cy="200309"/>
      </dsp:txXfrm>
    </dsp:sp>
    <dsp:sp modelId="{D548AFD5-17B1-4283-8BA8-A063E9B3DF8D}">
      <dsp:nvSpPr>
        <dsp:cNvPr id="0" name=""/>
        <dsp:cNvSpPr/>
      </dsp:nvSpPr>
      <dsp:spPr>
        <a:xfrm>
          <a:off x="3698255" y="4553054"/>
          <a:ext cx="2885614" cy="173136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dirty="0" smtClean="0"/>
            <a:t>6-  </a:t>
          </a:r>
          <a:r>
            <a:rPr lang="zh-CN" altLang="en-US" sz="1800" b="1" kern="1200" dirty="0" smtClean="0"/>
            <a:t>学校盖章</a:t>
          </a:r>
          <a:endParaRPr lang="zh-CN" altLang="en-US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刘琪老师（北大本部新太阳学生中心</a:t>
          </a:r>
          <a:r>
            <a:rPr lang="en-US" altLang="zh-CN" sz="1400" kern="1200" dirty="0" smtClean="0"/>
            <a:t>216</a:t>
          </a:r>
          <a:r>
            <a:rPr lang="zh-CN" altLang="en-US" sz="1400" kern="1200" dirty="0" smtClean="0"/>
            <a:t>）</a:t>
          </a:r>
          <a:endParaRPr lang="zh-CN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/>
            <a:t>学校收走一联，将单位一联送给单位，收好自己的一联，</a:t>
          </a:r>
          <a:r>
            <a:rPr lang="en-US" altLang="zh-CN" sz="1400" kern="1200" dirty="0" smtClean="0"/>
            <a:t>OK</a:t>
          </a:r>
          <a:r>
            <a:rPr lang="zh-CN" altLang="en-US" sz="1400" kern="1200" dirty="0" smtClean="0"/>
            <a:t>！</a:t>
          </a:r>
          <a:endParaRPr lang="zh-CN" altLang="en-US" sz="1400" kern="1200" dirty="0"/>
        </a:p>
      </dsp:txBody>
      <dsp:txXfrm>
        <a:off x="3748965" y="4603764"/>
        <a:ext cx="2784194" cy="1629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B617E-C07F-45B4-A857-B0AF97437981}" type="datetimeFigureOut">
              <a:rPr lang="zh-CN" altLang="en-US" smtClean="0"/>
              <a:t>2018/10/22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B1DEB-65D6-4181-99D5-4CA0E622F2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783083591"/>
              </p:ext>
            </p:extLst>
          </p:nvPr>
        </p:nvGraphicFramePr>
        <p:xfrm>
          <a:off x="142844" y="285728"/>
          <a:ext cx="685804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矩形 5"/>
          <p:cNvSpPr/>
          <p:nvPr/>
        </p:nvSpPr>
        <p:spPr>
          <a:xfrm>
            <a:off x="6929454" y="1000108"/>
            <a:ext cx="21431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/>
              <a:t>①</a:t>
            </a:r>
            <a:r>
              <a:rPr lang="en-US" altLang="zh-CN" sz="1200" dirty="0" smtClean="0"/>
              <a:t> </a:t>
            </a:r>
            <a:r>
              <a:rPr lang="zh-CN" altLang="en-US" sz="1200" dirty="0" smtClean="0"/>
              <a:t>就业推荐</a:t>
            </a:r>
            <a:r>
              <a:rPr lang="zh-CN" altLang="en-US" sz="1200" dirty="0"/>
              <a:t>表中，毕业生培养方式一栏，填写</a:t>
            </a:r>
            <a:r>
              <a:rPr lang="zh-CN" altLang="en-US" sz="1200" dirty="0" smtClean="0"/>
              <a:t>“非定向”</a:t>
            </a:r>
            <a:r>
              <a:rPr lang="zh-CN" altLang="en-US" sz="1200" dirty="0"/>
              <a:t>；就业范围一栏，填写“不限”；学校就业部门名称一栏，填写“北京大学就业中心”；联系人一栏，填写</a:t>
            </a:r>
            <a:r>
              <a:rPr lang="zh-CN" altLang="en-US" sz="1200" dirty="0" smtClean="0"/>
              <a:t>“刘琪”</a:t>
            </a:r>
            <a:r>
              <a:rPr lang="zh-CN" altLang="en-US" sz="1200" dirty="0"/>
              <a:t>；联系电话一栏，填写“</a:t>
            </a:r>
            <a:r>
              <a:rPr lang="en-US" altLang="zh-CN" sz="1200" dirty="0"/>
              <a:t>010-62751275</a:t>
            </a:r>
            <a:r>
              <a:rPr lang="en-US" altLang="zh-CN" sz="1200" dirty="0" smtClean="0"/>
              <a:t>”</a:t>
            </a:r>
          </a:p>
          <a:p>
            <a:endParaRPr lang="en-US" altLang="zh-CN" sz="1200" dirty="0" smtClean="0"/>
          </a:p>
          <a:p>
            <a:r>
              <a:rPr lang="zh-CN" altLang="en-US" sz="1200" dirty="0" smtClean="0"/>
              <a:t>②三</a:t>
            </a:r>
            <a:r>
              <a:rPr lang="zh-CN" altLang="en-US" sz="1200" dirty="0"/>
              <a:t>方协议书中，培养单位基本情况一栏，单位名称填写“北京大学”，联系人填写</a:t>
            </a:r>
            <a:r>
              <a:rPr lang="zh-CN" altLang="en-US" sz="1200" dirty="0" smtClean="0"/>
              <a:t>“刘琪”</a:t>
            </a:r>
            <a:r>
              <a:rPr lang="zh-CN" altLang="en-US" sz="1200" dirty="0"/>
              <a:t>，联系电话填写“</a:t>
            </a:r>
            <a:r>
              <a:rPr lang="en-US" altLang="zh-CN" sz="1200" dirty="0"/>
              <a:t>010-62751275”</a:t>
            </a:r>
            <a:r>
              <a:rPr lang="zh-CN" altLang="en-US" sz="1200" dirty="0"/>
              <a:t>，通讯地址填写“北京市海淀区北京大学新太阳学生中心</a:t>
            </a:r>
            <a:r>
              <a:rPr lang="en-US" altLang="zh-CN" sz="1200" dirty="0"/>
              <a:t>216”</a:t>
            </a:r>
            <a:r>
              <a:rPr lang="zh-CN" altLang="en-US" sz="1200" dirty="0"/>
              <a:t>，邮政编码填写“</a:t>
            </a:r>
            <a:r>
              <a:rPr lang="en-US" altLang="zh-CN" sz="1200" dirty="0"/>
              <a:t>100871</a:t>
            </a:r>
            <a:r>
              <a:rPr lang="en-US" altLang="zh-CN" sz="1200" dirty="0" smtClean="0"/>
              <a:t>”</a:t>
            </a:r>
            <a:r>
              <a:rPr lang="zh-CN" altLang="en-US" sz="1200" dirty="0" smtClean="0"/>
              <a:t>，学历填“研究生”，学位填“硕士”</a:t>
            </a:r>
            <a:r>
              <a:rPr lang="en-US" altLang="zh-CN" sz="1200" dirty="0" smtClean="0"/>
              <a:t>/</a:t>
            </a:r>
            <a:r>
              <a:rPr lang="zh-CN" altLang="en-US" sz="1200" dirty="0" smtClean="0"/>
              <a:t>“博士”</a:t>
            </a:r>
            <a:endParaRPr lang="en-US" altLang="zh-CN" sz="1200" dirty="0" smtClean="0"/>
          </a:p>
          <a:p>
            <a:endParaRPr lang="en-US" altLang="zh-CN" sz="1200" dirty="0" smtClean="0"/>
          </a:p>
          <a:p>
            <a:r>
              <a:rPr lang="zh-CN" altLang="en-US" sz="1200" dirty="0" smtClean="0"/>
              <a:t>③就业系统登录方式：校园网</a:t>
            </a:r>
            <a:r>
              <a:rPr lang="zh-CN" altLang="en-US" sz="1200" dirty="0"/>
              <a:t>打开</a:t>
            </a:r>
            <a:r>
              <a:rPr lang="en-US" altLang="zh-CN" sz="1200" dirty="0"/>
              <a:t>http://scc.pku.edu.cn</a:t>
            </a:r>
            <a:endParaRPr lang="zh-CN" altLang="en-US" sz="1200" dirty="0"/>
          </a:p>
          <a:p>
            <a:pPr lvl="0"/>
            <a:r>
              <a:rPr lang="zh-CN" altLang="en-US" sz="1200" dirty="0"/>
              <a:t>右上角“登录”，选择统一认证</a:t>
            </a:r>
            <a:r>
              <a:rPr lang="zh-CN" altLang="en-US" sz="1200" dirty="0" smtClean="0"/>
              <a:t>登录。如不在校园网，不能正常打开时，请使用北大</a:t>
            </a:r>
            <a:r>
              <a:rPr lang="en-US" altLang="zh-CN" sz="1200" dirty="0" smtClean="0"/>
              <a:t>VPN</a:t>
            </a:r>
            <a:r>
              <a:rPr lang="zh-CN" altLang="en-US" sz="1200" dirty="0" smtClean="0"/>
              <a:t>。</a:t>
            </a:r>
            <a:endParaRPr lang="en-US" altLang="zh-CN" sz="1200" dirty="0"/>
          </a:p>
          <a:p>
            <a:endParaRPr lang="en-US" altLang="zh-CN" sz="1200" dirty="0"/>
          </a:p>
          <a:p>
            <a:r>
              <a:rPr lang="zh-CN" altLang="en-US" sz="1200" dirty="0" smtClean="0"/>
              <a:t>常用电话：</a:t>
            </a:r>
            <a:endParaRPr lang="en-US" altLang="zh-CN" sz="1200" dirty="0" smtClean="0"/>
          </a:p>
          <a:p>
            <a:r>
              <a:rPr lang="zh-CN" altLang="en-US" sz="1200" dirty="0" smtClean="0"/>
              <a:t>韩    波老师：</a:t>
            </a:r>
            <a:r>
              <a:rPr lang="en-US" altLang="zh-CN" sz="1200" dirty="0" smtClean="0"/>
              <a:t>0755-26033083</a:t>
            </a:r>
          </a:p>
          <a:p>
            <a:r>
              <a:rPr lang="en-US" altLang="zh-CN" sz="1200" dirty="0" smtClean="0"/>
              <a:t>QQ</a:t>
            </a:r>
            <a:r>
              <a:rPr lang="zh-CN" altLang="en-US" sz="1200" dirty="0" smtClean="0"/>
              <a:t>号微信号：</a:t>
            </a:r>
            <a:r>
              <a:rPr lang="en-US" altLang="zh-CN" sz="1200" dirty="0" smtClean="0"/>
              <a:t>39871148</a:t>
            </a:r>
          </a:p>
          <a:p>
            <a:r>
              <a:rPr lang="zh-CN" altLang="en-US" sz="1200" dirty="0" smtClean="0"/>
              <a:t>邮箱：</a:t>
            </a:r>
            <a:r>
              <a:rPr lang="en-US" altLang="zh-CN" sz="1200" dirty="0" smtClean="0"/>
              <a:t>hanbo@pkusz.edu.cn</a:t>
            </a:r>
            <a:endParaRPr lang="zh-CN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929454" y="21429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北大深研院</a:t>
            </a:r>
            <a:r>
              <a:rPr lang="en-US" altLang="zh-CN" dirty="0" smtClean="0"/>
              <a:t>2019</a:t>
            </a:r>
            <a:r>
              <a:rPr lang="zh-CN" altLang="en-US" dirty="0" smtClean="0"/>
              <a:t>届三方办理流程图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408</Words>
  <Application>Microsoft Office PowerPoint</Application>
  <PresentationFormat>全屏显示(4:3)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>pku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三方程序流程图</dc:title>
  <dc:creator>reference</dc:creator>
  <cp:lastModifiedBy>hanbo</cp:lastModifiedBy>
  <cp:revision>56</cp:revision>
  <dcterms:created xsi:type="dcterms:W3CDTF">2014-12-02T03:51:28Z</dcterms:created>
  <dcterms:modified xsi:type="dcterms:W3CDTF">2018-10-22T02:09:43Z</dcterms:modified>
</cp:coreProperties>
</file>